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80" r:id="rId1"/>
  </p:sldMasterIdLst>
  <p:notesMasterIdLst>
    <p:notesMasterId r:id="rId9"/>
  </p:notesMasterIdLst>
  <p:sldIdLst>
    <p:sldId id="256" r:id="rId2"/>
    <p:sldId id="257" r:id="rId3"/>
    <p:sldId id="258" r:id="rId4"/>
    <p:sldId id="261" r:id="rId5"/>
    <p:sldId id="266" r:id="rId6"/>
    <p:sldId id="268" r:id="rId7"/>
    <p:sldId id="27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  <a:srgbClr val="E9E9ED"/>
    <a:srgbClr val="D1D1DA"/>
    <a:srgbClr val="00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9D5219-840D-4DE0-9F26-55A4A2DC5777}" type="datetimeFigureOut">
              <a:rPr lang="en-US" smtClean="0"/>
              <a:pPr/>
              <a:t>10/31/2008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3898B7-EC35-4E43-9354-09398DA1ECB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BC19E3A-D6C9-4642-B170-164F435AD16A}" type="datetime1">
              <a:rPr lang="en-US" smtClean="0"/>
              <a:pPr/>
              <a:t>10/31/2008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MENA InWEnt Regional Alumni Conference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160FEB7-6ED5-44A9-B1B7-EE458EAD42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F64F2-58A2-4849-8A1D-5A44D4AA1F94}" type="datetime1">
              <a:rPr lang="en-US" smtClean="0"/>
              <a:pPr/>
              <a:t>10/31/2008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MENA InWEnt Regional Alumni Conference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0FEB7-6ED5-44A9-B1B7-EE458EAD42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E170728-27E0-4599-BAE8-ABBAB0FD5D60}" type="datetime1">
              <a:rPr lang="en-US" smtClean="0"/>
              <a:pPr/>
              <a:t>10/31/2008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n-US" smtClean="0"/>
              <a:t>MENA InWEnt Regional Alumni Conference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160FEB7-6ED5-44A9-B1B7-EE458EAD42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CAA5E-0EBB-4EFB-AE43-7DA62946336B}" type="datetime1">
              <a:rPr lang="en-US" smtClean="0"/>
              <a:pPr/>
              <a:t>10/31/2008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MENA InWEnt Regional Alumni Conference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160FEB7-6ED5-44A9-B1B7-EE458EAD42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9E833-A6A8-491E-B6A9-1F0C51ACB1B8}" type="datetime1">
              <a:rPr lang="en-US" smtClean="0"/>
              <a:pPr/>
              <a:t>10/31/2008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160FEB7-6ED5-44A9-B1B7-EE458EAD42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MENA InWEnt Regional Alumni Conference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B935AC6-BB86-43E3-98E0-78770A51C061}" type="datetime1">
              <a:rPr lang="en-US" smtClean="0"/>
              <a:pPr/>
              <a:t>10/31/2008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160FEB7-6ED5-44A9-B1B7-EE458EAD42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MENA InWEnt Regional Alumni Conference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B730C0B-AE00-471A-A76F-674C7FAEC220}" type="datetime1">
              <a:rPr lang="en-US" smtClean="0"/>
              <a:pPr/>
              <a:t>10/31/2008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160FEB7-6ED5-44A9-B1B7-EE458EAD42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MENA InWEnt Regional Alumni Conference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87F6C-6491-43A0-A256-7F179ACA6FD7}" type="datetime1">
              <a:rPr lang="en-US" smtClean="0"/>
              <a:pPr/>
              <a:t>10/31/2008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MENA InWEnt Regional Alumni Conference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160FEB7-6ED5-44A9-B1B7-EE458EAD42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8FCA1-DDF4-49FF-9C25-6C2EC79F095A}" type="datetime1">
              <a:rPr lang="en-US" smtClean="0"/>
              <a:pPr/>
              <a:t>10/31/2008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MENA InWEnt Regional Alumni Conference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160FEB7-6ED5-44A9-B1B7-EE458EAD42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1AE522-A0EF-4E68-A41D-E1B9A0386AE6}" type="datetime1">
              <a:rPr lang="en-US" smtClean="0"/>
              <a:pPr/>
              <a:t>10/31/2008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MENA InWEnt Regional Alumni Conference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160FEB7-6ED5-44A9-B1B7-EE458EAD42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814EA31-26C1-43BD-B5A0-D13043E7A2FE}" type="datetime1">
              <a:rPr lang="en-US" smtClean="0"/>
              <a:pPr/>
              <a:t>10/31/2008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160FEB7-6ED5-44A9-B1B7-EE458EAD42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n-US" smtClean="0"/>
              <a:t>MENA InWEnt Regional Alumni Conference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DC6478B-B97A-447F-8F6F-530414348D49}" type="datetime1">
              <a:rPr lang="en-US" smtClean="0"/>
              <a:pPr/>
              <a:t>10/31/2008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MENA InWEnt Regional Alumni Conference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160FEB7-6ED5-44A9-B1B7-EE458EAD425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1" r:id="rId1"/>
    <p:sldLayoutId id="2147484382" r:id="rId2"/>
    <p:sldLayoutId id="2147484383" r:id="rId3"/>
    <p:sldLayoutId id="2147484384" r:id="rId4"/>
    <p:sldLayoutId id="2147484385" r:id="rId5"/>
    <p:sldLayoutId id="2147484386" r:id="rId6"/>
    <p:sldLayoutId id="2147484387" r:id="rId7"/>
    <p:sldLayoutId id="2147484388" r:id="rId8"/>
    <p:sldLayoutId id="2147484389" r:id="rId9"/>
    <p:sldLayoutId id="2147484390" r:id="rId10"/>
    <p:sldLayoutId id="214748439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Maria.elkotob@gmail.c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Lebanese </a:t>
            </a:r>
            <a:r>
              <a:rPr lang="en-US" dirty="0" smtClean="0"/>
              <a:t>Alumni </a:t>
            </a:r>
            <a:r>
              <a:rPr lang="en-US" dirty="0" smtClean="0"/>
              <a:t>Networking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Questions to be answered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5756C-902A-4F0C-8DAA-4E3EA9EB6004}" type="datetime1">
              <a:rPr lang="en-US" smtClean="0"/>
              <a:pPr/>
              <a:t>10/31/2008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MENA InWEnt Regional Alumni Conference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0FEB7-6ED5-44A9-B1B7-EE458EAD425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Question 1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16754-F2CF-49FE-9B70-D8F3D81C5DAC}" type="datetime1">
              <a:rPr lang="en-US" smtClean="0"/>
              <a:pPr/>
              <a:t>10/31/2008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MENA InWEnt Regional Alumni Conference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160FEB7-6ED5-44A9-B1B7-EE458EAD425F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AU" sz="2800" b="1" dirty="0" smtClean="0">
                <a:solidFill>
                  <a:schemeClr val="accent1">
                    <a:lumMod val="50000"/>
                  </a:schemeClr>
                </a:solidFill>
              </a:rPr>
              <a:t>	What is the added value for creating a national and regional network?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Added value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79CB9-2A8E-4024-A1C6-48E5A664B9C3}" type="datetime1">
              <a:rPr lang="en-US" smtClean="0"/>
              <a:pPr/>
              <a:t>10/31/2008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MENA </a:t>
            </a:r>
            <a:r>
              <a:rPr lang="en-US" dirty="0" err="1" smtClean="0"/>
              <a:t>InWEnt</a:t>
            </a:r>
            <a:r>
              <a:rPr lang="en-US" dirty="0" smtClean="0"/>
              <a:t> Regional Alumni Conference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160FEB7-6ED5-44A9-B1B7-EE458EAD425F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1"/>
          </p:nvPr>
        </p:nvGraphicFramePr>
        <p:xfrm>
          <a:off x="612775" y="1600200"/>
          <a:ext cx="8153396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6698"/>
                <a:gridCol w="4076698"/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en-US" sz="18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Exchange of knowledge and expertise (training, consultations, etc.)</a:t>
                      </a:r>
                    </a:p>
                    <a:p>
                      <a:r>
                        <a:rPr kumimoji="0" lang="en-US" sz="18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90592" marR="90592"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18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Portal to interested participants liaising between </a:t>
                      </a:r>
                      <a:r>
                        <a:rPr kumimoji="0" lang="en-US" sz="1800" b="1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inWEnt</a:t>
                      </a:r>
                      <a:r>
                        <a:rPr kumimoji="0" lang="en-US" sz="18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and future participants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592" marR="90592">
                    <a:solidFill>
                      <a:srgbClr val="E9E9ED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US" sz="18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Medium for job opportunities </a:t>
                      </a:r>
                      <a:endParaRPr kumimoji="0" lang="en-US" sz="1800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592" marR="90592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Secure the presence of </a:t>
                      </a:r>
                      <a:r>
                        <a:rPr kumimoji="0" lang="en-US" sz="1800" b="1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InWEnt</a:t>
                      </a:r>
                      <a:r>
                        <a:rPr kumimoji="0" lang="en-US" sz="18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, local representation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1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592" marR="90592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US" sz="18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Converge</a:t>
                      </a:r>
                      <a:r>
                        <a:rPr kumimoji="0" lang="en-US" sz="1800" b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efforts to target </a:t>
                      </a:r>
                      <a:r>
                        <a:rPr kumimoji="0" lang="en-US" sz="1800" b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National Development Priority</a:t>
                      </a:r>
                      <a:r>
                        <a:rPr kumimoji="0" lang="en-US" sz="1800" b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areas</a:t>
                      </a:r>
                      <a:endParaRPr kumimoji="0" lang="en-US" sz="1800" b="1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592" marR="90592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Promoting of German-Lebanese cooperation (</a:t>
                      </a:r>
                      <a:r>
                        <a:rPr kumimoji="0" lang="en-US" sz="1800" b="1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InWEnt</a:t>
                      </a:r>
                      <a:r>
                        <a:rPr kumimoji="0" lang="en-US" sz="18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and other</a:t>
                      </a:r>
                      <a:r>
                        <a:rPr kumimoji="0" lang="en-US" sz="1800" b="1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kern="1200" baseline="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organiza</a:t>
                      </a:r>
                      <a:r>
                        <a:rPr kumimoji="0" lang="en-US" sz="18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</a:txBody>
                  <a:tcPr marL="90592" marR="90592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en-US" sz="18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Preserving acquired German experience through strengthening of social ties</a:t>
                      </a:r>
                    </a:p>
                    <a:p>
                      <a:pPr marL="0" algn="l" rtl="0" eaLnBrk="1" latinLnBrk="0" hangingPunct="1">
                        <a:buFont typeface="Arial" pitchFamily="34" charset="0"/>
                        <a:buNone/>
                      </a:pPr>
                      <a:endParaRPr kumimoji="0" lang="en-US" sz="1800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592" marR="90592"/>
                </a:tc>
                <a:tc>
                  <a:txBody>
                    <a:bodyPr/>
                    <a:lstStyle/>
                    <a:p>
                      <a:endParaRPr lang="en-US" sz="180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 marL="90592" marR="90592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2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CAA5E-0EBB-4EFB-AE43-7DA62946336B}" type="datetime1">
              <a:rPr lang="en-US" smtClean="0"/>
              <a:pPr/>
              <a:t>10/31/2008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MENA InWEnt Regional Alumni Conference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160FEB7-6ED5-44A9-B1B7-EE458EAD425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AU" b="1" dirty="0" smtClean="0"/>
              <a:t>	</a:t>
            </a:r>
            <a:r>
              <a:rPr lang="en-AU" b="1" dirty="0" smtClean="0"/>
              <a:t>W</a:t>
            </a:r>
            <a:r>
              <a:rPr lang="en-AU" b="1" dirty="0" smtClean="0"/>
              <a:t>ho are the committed actors and stakeholders involved?</a:t>
            </a:r>
            <a:endParaRPr lang="en-US" dirty="0" smtClean="0"/>
          </a:p>
          <a:p>
            <a:endParaRPr lang="en-US" dirty="0"/>
          </a:p>
        </p:txBody>
      </p:sp>
      <p:graphicFrame>
        <p:nvGraphicFramePr>
          <p:cNvPr id="7" name="Content Placeholder 8"/>
          <p:cNvGraphicFramePr>
            <a:graphicFrameLocks/>
          </p:cNvGraphicFramePr>
          <p:nvPr/>
        </p:nvGraphicFramePr>
        <p:xfrm>
          <a:off x="685800" y="3048000"/>
          <a:ext cx="8153396" cy="277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6698"/>
                <a:gridCol w="407669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0" lang="en-US" sz="20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Actors </a:t>
                      </a:r>
                    </a:p>
                  </a:txBody>
                  <a:tcPr marL="90592" marR="90592"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0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Stakeholders </a:t>
                      </a:r>
                    </a:p>
                  </a:txBody>
                  <a:tcPr marL="90592" marR="90592">
                    <a:solidFill>
                      <a:srgbClr val="E9E9ED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en-US" sz="18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Alumni through </a:t>
                      </a:r>
                      <a:r>
                        <a:rPr kumimoji="0" lang="en-US" sz="1800" b="1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InWEnt</a:t>
                      </a:r>
                      <a:r>
                        <a:rPr kumimoji="0" lang="en-US" sz="18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databases</a:t>
                      </a:r>
                    </a:p>
                    <a:p>
                      <a:endParaRPr kumimoji="0" lang="en-US" sz="1800" b="1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592" marR="90592"/>
                </a:tc>
                <a:tc>
                  <a:txBody>
                    <a:bodyPr/>
                    <a:lstStyle/>
                    <a:p>
                      <a:r>
                        <a:rPr kumimoji="0" lang="en-US" sz="18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On-going development programs (universities, NGOs, etc.)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1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592" marR="90592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German organizations in Lebanon (GTZ, </a:t>
                      </a:r>
                      <a:r>
                        <a:rPr kumimoji="0" lang="en-US" sz="1800" b="1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Hanns</a:t>
                      </a:r>
                      <a:r>
                        <a:rPr kumimoji="0" lang="en-US" sz="18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Siedel</a:t>
                      </a:r>
                      <a:r>
                        <a:rPr kumimoji="0" lang="en-US" sz="18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Foundation, Goethe Institute, Heinrich </a:t>
                      </a:r>
                      <a:r>
                        <a:rPr kumimoji="0" lang="en-US" sz="1800" b="1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Boell</a:t>
                      </a:r>
                      <a:r>
                        <a:rPr kumimoji="0" lang="en-US" sz="18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, embassy, etc.)</a:t>
                      </a:r>
                    </a:p>
                    <a:p>
                      <a:endParaRPr kumimoji="0" lang="en-US" sz="1800" b="1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592" marR="90592"/>
                </a:tc>
                <a:tc>
                  <a:txBody>
                    <a:bodyPr/>
                    <a:lstStyle/>
                    <a:p>
                      <a:r>
                        <a:rPr kumimoji="0" lang="en-US" sz="18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Young professionals in Development areas (Professional bodies, Associations, etc.)</a:t>
                      </a:r>
                    </a:p>
                    <a:p>
                      <a:r>
                        <a:rPr kumimoji="0" lang="en-US" sz="18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1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592" marR="90592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3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CAA5E-0EBB-4EFB-AE43-7DA62946336B}" type="datetime1">
              <a:rPr lang="en-US" smtClean="0"/>
              <a:pPr/>
              <a:t>10/31/2008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MENA InWEnt Regional Alumni Conference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160FEB7-6ED5-44A9-B1B7-EE458EAD425F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AU" b="1" dirty="0" smtClean="0"/>
              <a:t>	</a:t>
            </a:r>
            <a:r>
              <a:rPr lang="en-AU" b="1" dirty="0" smtClean="0"/>
              <a:t>What are the steps for setting up a national network?</a:t>
            </a:r>
          </a:p>
          <a:p>
            <a:pPr>
              <a:buNone/>
            </a:pPr>
            <a:endParaRPr lang="en-AU" b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3100" dirty="0" smtClean="0"/>
              <a:t>Appoint coordinator with a steering committee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100" dirty="0" smtClean="0"/>
              <a:t>Set mission statement, objectives, preliminary action plan and operations manual (meeting frequency, etc.)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100" dirty="0" smtClean="0"/>
              <a:t>Identify and group alumni (through tracking list) and collect feedback and ideas (set milestone)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100" dirty="0" smtClean="0"/>
              <a:t>Contact stakeholders (get in touch with German society)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100" dirty="0" smtClean="0"/>
              <a:t>Create Lebanese Alumni group in Alumni portal</a:t>
            </a:r>
            <a:endParaRPr lang="en-US" sz="3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4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CAA5E-0EBB-4EFB-AE43-7DA62946336B}" type="datetime1">
              <a:rPr lang="en-US" smtClean="0"/>
              <a:pPr/>
              <a:t>10/31/2008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MENA InWEnt Regional Alumni Conference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160FEB7-6ED5-44A9-B1B7-EE458EAD425F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Identify the first </a:t>
            </a:r>
            <a:r>
              <a:rPr lang="en-US" b="1" dirty="0" smtClean="0"/>
              <a:t>pilot </a:t>
            </a:r>
            <a:r>
              <a:rPr lang="en-US" b="1" dirty="0" smtClean="0"/>
              <a:t>program</a:t>
            </a:r>
          </a:p>
          <a:p>
            <a:pPr>
              <a:buNone/>
            </a:pPr>
            <a:endParaRPr lang="en-US" b="1" dirty="0" smtClean="0"/>
          </a:p>
          <a:p>
            <a:pPr>
              <a:buFont typeface="Wingdings"/>
              <a:buChar char="à"/>
            </a:pPr>
            <a:r>
              <a:rPr lang="en-US" dirty="0" smtClean="0"/>
              <a:t>The </a:t>
            </a:r>
            <a:r>
              <a:rPr lang="en-US" dirty="0" smtClean="0"/>
              <a:t>identification of pilot program depends on results of first alumni gathering</a:t>
            </a:r>
            <a:r>
              <a:rPr lang="en-US" dirty="0" smtClean="0"/>
              <a:t>:</a:t>
            </a:r>
          </a:p>
          <a:p>
            <a:pPr lvl="1"/>
            <a:r>
              <a:rPr lang="en-US" sz="2500" dirty="0" smtClean="0"/>
              <a:t>Participants</a:t>
            </a:r>
          </a:p>
          <a:p>
            <a:pPr lvl="1"/>
            <a:r>
              <a:rPr lang="en-US" sz="2500" dirty="0" smtClean="0"/>
              <a:t>Fields of expertise</a:t>
            </a:r>
          </a:p>
          <a:p>
            <a:pPr lvl="1"/>
            <a:r>
              <a:rPr lang="en-US" sz="2500" dirty="0" smtClean="0"/>
              <a:t>Outreach to society and professional bodies</a:t>
            </a:r>
          </a:p>
          <a:p>
            <a:pPr lvl="1"/>
            <a:r>
              <a:rPr lang="en-US" sz="2500" dirty="0" smtClean="0"/>
              <a:t>SWOT: Identification of priority areas with potential feasible opportunities</a:t>
            </a:r>
          </a:p>
          <a:p>
            <a:pPr lvl="1"/>
            <a:r>
              <a:rPr lang="en-US" sz="2500" dirty="0" smtClean="0"/>
              <a:t>Identify potential collaborators within alumni members</a:t>
            </a:r>
          </a:p>
          <a:p>
            <a:pPr lvl="1">
              <a:buFont typeface="Wingdings"/>
              <a:buChar char="à"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5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CAA5E-0EBB-4EFB-AE43-7DA62946336B}" type="datetime1">
              <a:rPr lang="en-US" smtClean="0"/>
              <a:pPr/>
              <a:t>10/31/2008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MENA InWEnt Regional Alumni Conference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F160FEB7-6ED5-44A9-B1B7-EE458EAD425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Select a national preliminary coordinator</a:t>
            </a:r>
          </a:p>
          <a:p>
            <a:endParaRPr lang="en-US" dirty="0" smtClean="0"/>
          </a:p>
          <a:p>
            <a:pPr>
              <a:buFont typeface="Wingdings"/>
              <a:buChar char="à"/>
            </a:pPr>
            <a:r>
              <a:rPr lang="en-US" dirty="0" smtClean="0">
                <a:sym typeface="Wingdings" pitchFamily="2" charset="2"/>
              </a:rPr>
              <a:t>Maria EL-</a:t>
            </a:r>
            <a:r>
              <a:rPr lang="en-US" dirty="0" err="1" smtClean="0">
                <a:sym typeface="Wingdings" pitchFamily="2" charset="2"/>
              </a:rPr>
              <a:t>Kotob</a:t>
            </a:r>
            <a:endParaRPr lang="en-US" dirty="0" smtClean="0">
              <a:sym typeface="Wingdings" pitchFamily="2" charset="2"/>
            </a:endParaRPr>
          </a:p>
          <a:p>
            <a:pPr lvl="1">
              <a:buFont typeface="Wingdings"/>
              <a:buChar char="à"/>
            </a:pPr>
            <a:r>
              <a:rPr lang="en-US" dirty="0" smtClean="0">
                <a:sym typeface="Wingdings" pitchFamily="2" charset="2"/>
                <a:hlinkClick r:id="rId2"/>
              </a:rPr>
              <a:t>Maria.elkotob@gmail.com</a:t>
            </a:r>
            <a:endParaRPr lang="en-US" dirty="0" smtClean="0">
              <a:sym typeface="Wingdings" pitchFamily="2" charset="2"/>
            </a:endParaRPr>
          </a:p>
          <a:p>
            <a:pPr>
              <a:buFont typeface="Wingdings"/>
              <a:buChar char="à"/>
            </a:pPr>
            <a:r>
              <a:rPr lang="en-US" dirty="0" smtClean="0">
                <a:sym typeface="Wingdings" pitchFamily="2" charset="2"/>
              </a:rPr>
              <a:t>Support </a:t>
            </a:r>
            <a:r>
              <a:rPr lang="en-US" dirty="0" smtClean="0">
                <a:sym typeface="Wingdings" pitchFamily="2" charset="2"/>
              </a:rPr>
              <a:t>by a steering committee:</a:t>
            </a:r>
          </a:p>
          <a:p>
            <a:pPr lvl="1">
              <a:buFont typeface="Wingdings"/>
              <a:buChar char="à"/>
            </a:pPr>
            <a:r>
              <a:rPr lang="en-US" dirty="0" smtClean="0">
                <a:sym typeface="Wingdings" pitchFamily="2" charset="2"/>
                <a:hlinkClick r:id="rId2"/>
              </a:rPr>
              <a:t>Ahmed </a:t>
            </a:r>
            <a:r>
              <a:rPr lang="en-US" dirty="0" smtClean="0">
                <a:sym typeface="Wingdings" pitchFamily="2" charset="2"/>
                <a:hlinkClick r:id="rId2"/>
              </a:rPr>
              <a:t>El-</a:t>
            </a:r>
            <a:r>
              <a:rPr lang="en-US" dirty="0" err="1" smtClean="0">
                <a:sym typeface="Wingdings" pitchFamily="2" charset="2"/>
                <a:hlinkClick r:id="rId2"/>
              </a:rPr>
              <a:t>Mosleh</a:t>
            </a:r>
            <a:endParaRPr lang="en-US" dirty="0" smtClean="0">
              <a:sym typeface="Wingdings" pitchFamily="2" charset="2"/>
              <a:hlinkClick r:id="rId2"/>
            </a:endParaRPr>
          </a:p>
          <a:p>
            <a:pPr lvl="1">
              <a:buFont typeface="Wingdings"/>
              <a:buChar char="à"/>
            </a:pPr>
            <a:r>
              <a:rPr lang="en-US" dirty="0" smtClean="0">
                <a:sym typeface="Wingdings" pitchFamily="2" charset="2"/>
                <a:hlinkClick r:id="rId2"/>
              </a:rPr>
              <a:t>Lea Kai</a:t>
            </a:r>
          </a:p>
          <a:p>
            <a:pPr lvl="1">
              <a:buFont typeface="Wingdings"/>
              <a:buChar char="à"/>
            </a:pPr>
            <a:r>
              <a:rPr lang="en-US" dirty="0" err="1" smtClean="0">
                <a:sym typeface="Wingdings" pitchFamily="2" charset="2"/>
                <a:hlinkClick r:id="rId2"/>
              </a:rPr>
              <a:t>Nour</a:t>
            </a:r>
            <a:r>
              <a:rPr lang="en-US" dirty="0" smtClean="0">
                <a:sym typeface="Wingdings" pitchFamily="2" charset="2"/>
                <a:hlinkClick r:id="rId2"/>
              </a:rPr>
              <a:t> </a:t>
            </a:r>
            <a:r>
              <a:rPr lang="en-US" dirty="0" err="1" smtClean="0">
                <a:sym typeface="Wingdings" pitchFamily="2" charset="2"/>
                <a:hlinkClick r:id="rId2"/>
              </a:rPr>
              <a:t>Masri</a:t>
            </a:r>
            <a:endParaRPr lang="en-US" dirty="0" smtClean="0">
              <a:sym typeface="Wingdings" pitchFamily="2" charset="2"/>
              <a:hlinkClick r:id="rId2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233</TotalTime>
  <Words>243</Words>
  <Application>Microsoft Office PowerPoint</Application>
  <PresentationFormat>On-screen Show (4:3)</PresentationFormat>
  <Paragraphs>71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Median</vt:lpstr>
      <vt:lpstr>Lebanese Alumni Networking </vt:lpstr>
      <vt:lpstr>Question 1</vt:lpstr>
      <vt:lpstr>Added value</vt:lpstr>
      <vt:lpstr>Question 2</vt:lpstr>
      <vt:lpstr>Question 3</vt:lpstr>
      <vt:lpstr>Question 4</vt:lpstr>
      <vt:lpstr>Question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Future Regional Alumni Networking</dc:title>
  <dc:creator>NOUR MASRI</dc:creator>
  <cp:lastModifiedBy>NOUR MASRI</cp:lastModifiedBy>
  <cp:revision>38</cp:revision>
  <dcterms:created xsi:type="dcterms:W3CDTF">2008-10-30T18:58:18Z</dcterms:created>
  <dcterms:modified xsi:type="dcterms:W3CDTF">2008-10-31T13:33:46Z</dcterms:modified>
</cp:coreProperties>
</file>